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0" r:id="rId3"/>
    <p:sldId id="258" r:id="rId4"/>
    <p:sldId id="280" r:id="rId5"/>
    <p:sldId id="261" r:id="rId6"/>
    <p:sldId id="259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1" r:id="rId25"/>
    <p:sldId id="279" r:id="rId26"/>
    <p:sldId id="282" r:id="rId27"/>
    <p:sldId id="283" r:id="rId28"/>
    <p:sldId id="284" r:id="rId29"/>
    <p:sldId id="285" r:id="rId30"/>
    <p:sldId id="286" r:id="rId31"/>
    <p:sldId id="287" r:id="rId3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55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57E89-F165-47D0-8172-22BA91043E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7C3687-ADB4-4EA1-8DBA-628AAB15C9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7785A4-44FB-4B8B-AF5F-D4C47A996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44B3A-599C-4BD5-B224-482CB8BDFEAB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7E15AF-F333-4F17-8E51-3067EF34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DD5368-DC55-42E8-B8F8-19F8B0FA8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4FDAB-F300-455B-ABC8-283A739BFC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09927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42258-0E4F-446E-B344-792F3C695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F7E4BF-764B-4C0B-9C36-E28C41C9A8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CAF011-B22C-4E55-BBC3-04419AA9C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44B3A-599C-4BD5-B224-482CB8BDFEAB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C6C6A-BECE-47ED-BB59-01931EAD4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9422C4-3A86-4F8A-9822-092B8CBC8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4FDAB-F300-455B-ABC8-283A739BFC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8182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CCC517-89A1-4FA3-9E7B-26A83CB62F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B8CBF7-95CF-44CF-AE4B-6B3A2558A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E0964D-01A1-4102-8709-F81D8DCFA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44B3A-599C-4BD5-B224-482CB8BDFEAB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7505C5-811E-463F-A2E5-889E7CEA4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2C4A4-7A7A-430E-89FB-F2D33649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4FDAB-F300-455B-ABC8-283A739BFC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8748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7CE1B-F5C5-4350-A0FF-41E99A9DD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902AB-CB82-4093-A145-8048D3793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4B2BE9-6D07-40C6-977A-AB7F8FA5C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44B3A-599C-4BD5-B224-482CB8BDFEAB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637C99-79F0-484F-9EF8-4B9A9BD54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167B1-5D0B-4020-B1D6-7A07B0B3D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4FDAB-F300-455B-ABC8-283A739BFC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8355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4E9A1-E6F1-40A6-8EC6-F9AD1AF69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AFD49-3EA3-40B8-9F0D-F65E76AFD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F428B9-9CB2-4BC0-8754-836C790BC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44B3A-599C-4BD5-B224-482CB8BDFEAB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82AC55-732C-4819-B239-FEE81675C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57F6D-277A-4A49-96E0-D5F115333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4FDAB-F300-455B-ABC8-283A739BFC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587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D2CF6-902B-4E15-954F-A0EBD2B69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29FCE-9875-41D3-B112-B877A0035E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89DCEA-AE6E-4413-AE14-DD4CB03B63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F01E18-687D-4BD3-B249-0CA3D193F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44B3A-599C-4BD5-B224-482CB8BDFEAB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F94B46-50A2-438E-AA7B-999DD9EE4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6E2DB-0541-48E2-83E1-14A4C8FE1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4FDAB-F300-455B-ABC8-283A739BFC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5734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2A6C9-424C-482F-9192-CBFB6BD5F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54109F-653C-4D84-9DBF-A41AB657C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08892A-C33B-4EA1-94BC-F8F069952E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8A7D16-0062-4243-A088-3C024B3100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3AA09D-61B9-437E-AF07-E72E4E2D8F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7CDCC4-C1EC-4C97-AFB5-231563FC5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44B3A-599C-4BD5-B224-482CB8BDFEAB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B07FA3-4CD3-46F2-88F9-5123815D1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AF36A0-2E68-4AF0-B25E-E7AB2116D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4FDAB-F300-455B-ABC8-283A739BFC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7443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54E81-D0A3-4C59-B86B-228356730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976CC5-09C7-4576-89F6-D26412F18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44B3A-599C-4BD5-B224-482CB8BDFEAB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A2DA64-1EDF-40F7-B312-778E14921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E46D28-3CB8-4CCA-A7EB-496C28363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4FDAB-F300-455B-ABC8-283A739BFC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7679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135850-E3A6-4E67-AD4C-B260A03AC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44B3A-599C-4BD5-B224-482CB8BDFEAB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9D0EA1-9571-4848-A9BF-BF5C3AA42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B6CCA4-7D14-4AFE-A131-354DF8162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4FDAB-F300-455B-ABC8-283A739BFC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3900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41D64-EF01-4294-919B-54280506F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DDD9F-2E1C-40A9-AD72-2504EFB27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85E04C-AB11-4887-A126-86F0B47586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AF4E0C-D33F-41E1-B3AA-E5D3B1ADE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44B3A-599C-4BD5-B224-482CB8BDFEAB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9492E0-50BF-405E-8158-1697ED1D6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20E204-8F5C-4074-B55C-71B2026FD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4FDAB-F300-455B-ABC8-283A739BFC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3630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09C71-D843-480E-A6B1-BF863695D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C59920-F961-463E-B4BD-A45BF8E303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43DAEF-C9CB-4438-AF34-E7B6A16ED3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DE1FDE-D4EF-439A-BB34-97913EF87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44B3A-599C-4BD5-B224-482CB8BDFEAB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A4F8F0-BF9A-497D-B4F1-FBB7326A9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31144B-8242-424F-A471-115ACE60A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4FDAB-F300-455B-ABC8-283A739BFC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4242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51877F-7F2C-45D1-A183-C334D40AA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4C34EB-3E14-47C8-9775-08CFEE091F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2A72CA-1FF9-4F74-8B2E-8FE68120E4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D44B3A-599C-4BD5-B224-482CB8BDFEAB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A51E0-559E-4325-8133-2C95A120AB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6A7BA-B22F-4C93-95CC-04F83BFC0A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C4FDAB-F300-455B-ABC8-283A739BFC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56021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logo kafka">
            <a:extLst>
              <a:ext uri="{FF2B5EF4-FFF2-40B4-BE49-F238E27FC236}">
                <a16:creationId xmlns:a16="http://schemas.microsoft.com/office/drawing/2014/main" id="{10A6D965-7872-4447-96F2-7E9A53CAE5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59" y="0"/>
            <a:ext cx="1648496" cy="866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5">
            <a:extLst>
              <a:ext uri="{FF2B5EF4-FFF2-40B4-BE49-F238E27FC236}">
                <a16:creationId xmlns:a16="http://schemas.microsoft.com/office/drawing/2014/main" id="{DBB7CBE4-C06F-4707-A8B7-AC0331FBC3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77672" y="1129294"/>
            <a:ext cx="5327562" cy="3352554"/>
          </a:xfrm>
        </p:spPr>
        <p:txBody>
          <a:bodyPr>
            <a:normAutofit/>
          </a:bodyPr>
          <a:lstStyle/>
          <a:p>
            <a:pPr marL="514350" indent="-514350" algn="l">
              <a:buFont typeface="+mj-lt"/>
              <a:buAutoNum type="romanUcPeriod"/>
            </a:pPr>
            <a:r>
              <a:rPr lang="nl-NL" sz="3200" dirty="0">
                <a:latin typeface="Century Gothic" panose="020B0502020202020204" pitchFamily="34" charset="0"/>
              </a:rPr>
              <a:t>ZooK</a:t>
            </a:r>
          </a:p>
          <a:p>
            <a:pPr marL="514350" indent="-514350" algn="l">
              <a:buFont typeface="+mj-lt"/>
              <a:buAutoNum type="romanUcPeriod"/>
            </a:pPr>
            <a:r>
              <a:rPr lang="nl-NL" sz="3200" dirty="0">
                <a:latin typeface="Century Gothic" panose="020B0502020202020204" pitchFamily="34" charset="0"/>
              </a:rPr>
              <a:t>Broker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nl-NL" sz="2800" dirty="0">
                <a:latin typeface="Century Gothic" panose="020B0502020202020204" pitchFamily="34" charset="0"/>
              </a:rPr>
              <a:t>Topics</a:t>
            </a:r>
          </a:p>
          <a:p>
            <a:pPr marL="1257300" lvl="2" indent="-342900" algn="l">
              <a:buFont typeface="+mj-lt"/>
              <a:buAutoNum type="arabicPeriod"/>
            </a:pPr>
            <a:r>
              <a:rPr lang="nl-NL" sz="2400" dirty="0">
                <a:latin typeface="Century Gothic" panose="020B0502020202020204" pitchFamily="34" charset="0"/>
              </a:rPr>
              <a:t>Partition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nl-NL" sz="2800" dirty="0">
                <a:latin typeface="Century Gothic" panose="020B0502020202020204" pitchFamily="34" charset="0"/>
              </a:rPr>
              <a:t>Produce Message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nl-NL" sz="2800" dirty="0">
                <a:latin typeface="Century Gothic" panose="020B0502020202020204" pitchFamily="34" charset="0"/>
              </a:rPr>
              <a:t>Consume Message</a:t>
            </a:r>
          </a:p>
          <a:p>
            <a:pPr marL="1257300" lvl="2" indent="-342900" algn="l">
              <a:buFont typeface="+mj-lt"/>
              <a:buAutoNum type="arabicPeriod"/>
            </a:pPr>
            <a:r>
              <a:rPr lang="nl-NL" sz="2400" dirty="0">
                <a:latin typeface="Century Gothic" panose="020B0502020202020204" pitchFamily="34" charset="0"/>
              </a:rPr>
              <a:t>Consumer Group</a:t>
            </a:r>
            <a:endParaRPr lang="en-NL" sz="24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64121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98D33D-4BAA-41EC-84C7-90140DEE31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18" t="23132" r="16039" b="31061"/>
          <a:stretch/>
        </p:blipFill>
        <p:spPr>
          <a:xfrm>
            <a:off x="-1" y="0"/>
            <a:ext cx="121872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474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2A9DB67-E31D-44B3-B2D7-1A808C24CF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305" t="23132" r="16136" b="33452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944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6FC604A-686A-46ED-8FAB-7C65E5B6F9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110" t="23384" r="16331" b="33829"/>
          <a:stretch/>
        </p:blipFill>
        <p:spPr>
          <a:xfrm>
            <a:off x="0" y="-2"/>
            <a:ext cx="12108638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473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83E610-1C55-4A59-8336-64DCAFFF1D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10" t="23384" r="16331" b="35339"/>
          <a:stretch/>
        </p:blipFill>
        <p:spPr>
          <a:xfrm>
            <a:off x="0" y="-1"/>
            <a:ext cx="12129342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267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B65EB5-7AD4-4FEF-B1B5-A285B4159C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208" t="23636" r="16039" b="33577"/>
          <a:stretch/>
        </p:blipFill>
        <p:spPr>
          <a:xfrm>
            <a:off x="-1" y="0"/>
            <a:ext cx="121150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9247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CD1DFB-FAFE-42D8-99AF-D8AE105060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208" t="23385" r="16039" b="33326"/>
          <a:stretch/>
        </p:blipFill>
        <p:spPr>
          <a:xfrm>
            <a:off x="-1" y="0"/>
            <a:ext cx="122667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150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A8A68AE-7847-4797-ACAD-F39C90CC1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013" t="23887" r="16039" b="34332"/>
          <a:stretch/>
        </p:blipFill>
        <p:spPr>
          <a:xfrm>
            <a:off x="-1" y="0"/>
            <a:ext cx="120890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9881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23D573-AD2E-42C7-BA0B-51ADAF68E5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10" t="23384" r="16137" b="33829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9088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74E6B3-DFAB-4714-A9FC-DD1AA6E512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11" t="24139" r="16137" b="34229"/>
          <a:stretch/>
        </p:blipFill>
        <p:spPr>
          <a:xfrm>
            <a:off x="-1" y="0"/>
            <a:ext cx="121938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1842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5CCDE0-4BB5-4255-A8EB-41198A8845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13" t="23385" r="16039" b="32822"/>
          <a:stretch/>
        </p:blipFill>
        <p:spPr>
          <a:xfrm>
            <a:off x="0" y="0"/>
            <a:ext cx="122001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564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logo kafka">
            <a:extLst>
              <a:ext uri="{FF2B5EF4-FFF2-40B4-BE49-F238E27FC236}">
                <a16:creationId xmlns:a16="http://schemas.microsoft.com/office/drawing/2014/main" id="{10A6D965-7872-4447-96F2-7E9A53CAE5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59" y="0"/>
            <a:ext cx="1648496" cy="866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5">
            <a:extLst>
              <a:ext uri="{FF2B5EF4-FFF2-40B4-BE49-F238E27FC236}">
                <a16:creationId xmlns:a16="http://schemas.microsoft.com/office/drawing/2014/main" id="{DBB7CBE4-C06F-4707-A8B7-AC0331FBC3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77811" y="250292"/>
            <a:ext cx="5327562" cy="640129"/>
          </a:xfrm>
        </p:spPr>
        <p:txBody>
          <a:bodyPr>
            <a:normAutofit/>
          </a:bodyPr>
          <a:lstStyle/>
          <a:p>
            <a:pPr algn="l"/>
            <a:r>
              <a:rPr lang="nl-NL" sz="3200" dirty="0">
                <a:latin typeface="Century Gothic" panose="020B0502020202020204" pitchFamily="34" charset="0"/>
              </a:rPr>
              <a:t>Broker </a:t>
            </a:r>
            <a:r>
              <a:rPr lang="nl-NL" sz="2800" dirty="0">
                <a:latin typeface="Century Gothic" panose="020B0502020202020204" pitchFamily="34" charset="0"/>
              </a:rPr>
              <a:t>Topics </a:t>
            </a:r>
            <a:r>
              <a:rPr lang="nl-NL" sz="2400" dirty="0">
                <a:latin typeface="Century Gothic" panose="020B0502020202020204" pitchFamily="34" charset="0"/>
              </a:rPr>
              <a:t>Partition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E01002B-6965-4C47-8426-4A04C4A3D0AA}"/>
              </a:ext>
            </a:extLst>
          </p:cNvPr>
          <p:cNvGrpSpPr/>
          <p:nvPr/>
        </p:nvGrpSpPr>
        <p:grpSpPr>
          <a:xfrm>
            <a:off x="1864056" y="1324518"/>
            <a:ext cx="7742711" cy="4208963"/>
            <a:chOff x="4000956" y="794278"/>
            <a:chExt cx="4952609" cy="264139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2A63987-0208-4F7C-9241-CA99FAC8C998}"/>
                </a:ext>
              </a:extLst>
            </p:cNvPr>
            <p:cNvSpPr/>
            <p:nvPr/>
          </p:nvSpPr>
          <p:spPr>
            <a:xfrm>
              <a:off x="4000956" y="1908195"/>
              <a:ext cx="984163" cy="64012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white"/>
                </a:solidFill>
                <a:latin typeface="Arial Unicode M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7EF998A-490C-4B6A-99D7-AFB6E53E0F29}"/>
                </a:ext>
              </a:extLst>
            </p:cNvPr>
            <p:cNvSpPr/>
            <p:nvPr/>
          </p:nvSpPr>
          <p:spPr>
            <a:xfrm>
              <a:off x="7915521" y="1849932"/>
              <a:ext cx="1038044" cy="56925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black"/>
                </a:solidFill>
                <a:latin typeface="Arial Unicode M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9941EAC-A052-47E9-9CAA-5C782439AC08}"/>
                </a:ext>
              </a:extLst>
            </p:cNvPr>
            <p:cNvSpPr/>
            <p:nvPr/>
          </p:nvSpPr>
          <p:spPr>
            <a:xfrm>
              <a:off x="5209908" y="2489502"/>
              <a:ext cx="1647477" cy="94616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black"/>
                </a:solidFill>
                <a:latin typeface="Arial Unicode M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E78AFB1-C146-493F-939C-B29199E6F3A6}"/>
                </a:ext>
              </a:extLst>
            </p:cNvPr>
            <p:cNvSpPr/>
            <p:nvPr/>
          </p:nvSpPr>
          <p:spPr>
            <a:xfrm>
              <a:off x="5544761" y="2708307"/>
              <a:ext cx="997862" cy="531265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white"/>
                </a:solidFill>
                <a:latin typeface="Arial Unicode MS"/>
              </a:endParaRPr>
            </a:p>
          </p:txBody>
        </p:sp>
        <p:cxnSp>
          <p:nvCxnSpPr>
            <p:cNvPr id="10" name="Elbow Connector 9">
              <a:extLst>
                <a:ext uri="{FF2B5EF4-FFF2-40B4-BE49-F238E27FC236}">
                  <a16:creationId xmlns:a16="http://schemas.microsoft.com/office/drawing/2014/main" id="{AD7E75E8-C321-4318-859F-9DAAB084278D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4788865" y="2160892"/>
              <a:ext cx="409462" cy="1145019"/>
            </a:xfrm>
            <a:prstGeom prst="bentConnector2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Elbow Connector 11">
              <a:extLst>
                <a:ext uri="{FF2B5EF4-FFF2-40B4-BE49-F238E27FC236}">
                  <a16:creationId xmlns:a16="http://schemas.microsoft.com/office/drawing/2014/main" id="{0827D2D5-3E5C-462D-A3A4-CE55B54B9A5F}"/>
                </a:ext>
              </a:extLst>
            </p:cNvPr>
            <p:cNvCxnSpPr>
              <a:endCxn id="7" idx="1"/>
            </p:cNvCxnSpPr>
            <p:nvPr/>
          </p:nvCxnSpPr>
          <p:spPr>
            <a:xfrm flipV="1">
              <a:off x="6545972" y="2134557"/>
              <a:ext cx="1369549" cy="818925"/>
            </a:xfrm>
            <a:prstGeom prst="bentConnector3">
              <a:avLst/>
            </a:prstGeom>
            <a:ln w="19050"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AE6D4FE-CCEF-45A0-92DD-655AA550F0B8}"/>
                </a:ext>
              </a:extLst>
            </p:cNvPr>
            <p:cNvSpPr txBox="1"/>
            <p:nvPr/>
          </p:nvSpPr>
          <p:spPr>
            <a:xfrm>
              <a:off x="4048323" y="2084695"/>
              <a:ext cx="539544" cy="1801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61109"/>
              <a:r>
                <a:rPr lang="nl-NL" sz="1266" b="1" dirty="0">
                  <a:solidFill>
                    <a:schemeClr val="bg1"/>
                  </a:solidFill>
                  <a:latin typeface="Arial Unicode MS"/>
                </a:rPr>
                <a:t>Producer</a:t>
              </a:r>
              <a:endParaRPr lang="en-US" sz="1266" b="1" dirty="0" err="1">
                <a:solidFill>
                  <a:schemeClr val="bg1"/>
                </a:solidFill>
                <a:latin typeface="Arial Unicode MS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FB4599B-2069-4E39-966E-0B58C767AE3A}"/>
                </a:ext>
              </a:extLst>
            </p:cNvPr>
            <p:cNvSpPr txBox="1"/>
            <p:nvPr/>
          </p:nvSpPr>
          <p:spPr>
            <a:xfrm>
              <a:off x="8010347" y="1941130"/>
              <a:ext cx="595938" cy="1801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61109"/>
              <a:r>
                <a:rPr lang="nl-NL" sz="1266" b="1" dirty="0">
                  <a:solidFill>
                    <a:srgbClr val="000000"/>
                  </a:solidFill>
                  <a:latin typeface="Arial Unicode MS"/>
                </a:rPr>
                <a:t>Consumer</a:t>
              </a:r>
              <a:endParaRPr lang="en-US" sz="1266" b="1" dirty="0" err="1">
                <a:solidFill>
                  <a:srgbClr val="000000"/>
                </a:solidFill>
                <a:latin typeface="Arial Unicode MS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FEF19B9-A3C4-4D64-82E8-D4F422A70D0E}"/>
                </a:ext>
              </a:extLst>
            </p:cNvPr>
            <p:cNvSpPr txBox="1"/>
            <p:nvPr/>
          </p:nvSpPr>
          <p:spPr>
            <a:xfrm>
              <a:off x="5806401" y="2672388"/>
              <a:ext cx="372410" cy="1801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61109"/>
              <a:r>
                <a:rPr lang="nl-NL" sz="1266" b="1" dirty="0">
                  <a:solidFill>
                    <a:prstClr val="black"/>
                  </a:solidFill>
                  <a:latin typeface="Arial Unicode MS"/>
                </a:rPr>
                <a:t>Topic</a:t>
              </a:r>
              <a:endParaRPr lang="en-US" sz="1266" b="1" dirty="0" err="1">
                <a:solidFill>
                  <a:prstClr val="black"/>
                </a:solidFill>
                <a:latin typeface="Arial Unicode MS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AA35BBD-EC06-48E0-B066-30B914D1709D}"/>
                </a:ext>
              </a:extLst>
            </p:cNvPr>
            <p:cNvSpPr txBox="1"/>
            <p:nvPr/>
          </p:nvSpPr>
          <p:spPr>
            <a:xfrm>
              <a:off x="5216605" y="2490493"/>
              <a:ext cx="424703" cy="1801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61109"/>
              <a:r>
                <a:rPr lang="nl-NL" sz="1266" b="1" dirty="0">
                  <a:solidFill>
                    <a:prstClr val="black"/>
                  </a:solidFill>
                  <a:latin typeface="Arial Unicode MS"/>
                </a:rPr>
                <a:t>Broker</a:t>
              </a:r>
              <a:endParaRPr lang="en-US" sz="1266" b="1" dirty="0" err="1">
                <a:solidFill>
                  <a:prstClr val="black"/>
                </a:solidFill>
                <a:latin typeface="Arial Unicode M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B5123E7-5765-434A-AAA3-85F8F36D82C1}"/>
                </a:ext>
              </a:extLst>
            </p:cNvPr>
            <p:cNvSpPr/>
            <p:nvPr/>
          </p:nvSpPr>
          <p:spPr>
            <a:xfrm>
              <a:off x="6322685" y="2939587"/>
              <a:ext cx="161184" cy="264403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61109"/>
              <a:endParaRPr lang="en-US" sz="1266" dirty="0">
                <a:solidFill>
                  <a:prstClr val="black"/>
                </a:solidFill>
                <a:latin typeface="Arial Unicode M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403DED8-373C-4ED7-A17C-D5A1642262CC}"/>
                </a:ext>
              </a:extLst>
            </p:cNvPr>
            <p:cNvSpPr/>
            <p:nvPr/>
          </p:nvSpPr>
          <p:spPr>
            <a:xfrm>
              <a:off x="6099088" y="2927712"/>
              <a:ext cx="161184" cy="264403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black"/>
                </a:solidFill>
                <a:latin typeface="Arial Unicode M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C715CEE-B13B-401B-8DA5-14E66202337A}"/>
                </a:ext>
              </a:extLst>
            </p:cNvPr>
            <p:cNvSpPr/>
            <p:nvPr/>
          </p:nvSpPr>
          <p:spPr>
            <a:xfrm>
              <a:off x="6587505" y="1037947"/>
              <a:ext cx="746821" cy="910846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black"/>
                </a:solidFill>
                <a:latin typeface="Arial Unicode MS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F7A53A2-619B-4DBE-86A3-FE9ACEC43894}"/>
                </a:ext>
              </a:extLst>
            </p:cNvPr>
            <p:cNvSpPr txBox="1"/>
            <p:nvPr/>
          </p:nvSpPr>
          <p:spPr>
            <a:xfrm>
              <a:off x="6645163" y="1077838"/>
              <a:ext cx="726503" cy="4635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61109"/>
              <a:r>
                <a:rPr lang="nl-NL" sz="1400" b="1" dirty="0" err="1">
                  <a:solidFill>
                    <a:prstClr val="black"/>
                  </a:solidFill>
                  <a:latin typeface="Arial Unicode MS"/>
                </a:rPr>
                <a:t>Key</a:t>
              </a:r>
              <a:endParaRPr lang="nl-NL" sz="1400" b="1" dirty="0">
                <a:solidFill>
                  <a:prstClr val="black"/>
                </a:solidFill>
                <a:latin typeface="Arial Unicode MS"/>
              </a:endParaRPr>
            </a:p>
            <a:p>
              <a:pPr defTabSz="661109"/>
              <a:r>
                <a:rPr lang="nl-NL" sz="1400" b="1" dirty="0">
                  <a:solidFill>
                    <a:prstClr val="black"/>
                  </a:solidFill>
                  <a:latin typeface="Arial Unicode MS"/>
                </a:rPr>
                <a:t>Value </a:t>
              </a:r>
            </a:p>
            <a:p>
              <a:pPr defTabSz="661109"/>
              <a:r>
                <a:rPr lang="nl-NL" sz="1400" dirty="0">
                  <a:solidFill>
                    <a:prstClr val="black"/>
                  </a:solidFill>
                  <a:latin typeface="Arial Unicode MS"/>
                </a:rPr>
                <a:t>Time</a:t>
              </a:r>
              <a:endParaRPr lang="en-US" sz="1400" dirty="0" err="1">
                <a:solidFill>
                  <a:prstClr val="black"/>
                </a:solidFill>
                <a:latin typeface="Arial Unicode MS"/>
              </a:endParaRP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1E49F74-C575-4773-B43D-F886120DE8E0}"/>
                </a:ext>
              </a:extLst>
            </p:cNvPr>
            <p:cNvCxnSpPr/>
            <p:nvPr/>
          </p:nvCxnSpPr>
          <p:spPr>
            <a:xfrm flipV="1">
              <a:off x="6334560" y="1954077"/>
              <a:ext cx="252945" cy="96176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11B6B86-63CF-430B-8550-8B6A1CF1B3FC}"/>
                </a:ext>
              </a:extLst>
            </p:cNvPr>
            <p:cNvCxnSpPr/>
            <p:nvPr/>
          </p:nvCxnSpPr>
          <p:spPr>
            <a:xfrm flipV="1">
              <a:off x="6495744" y="1948793"/>
              <a:ext cx="559610" cy="967045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0FC33D-F32B-42ED-A013-307E1239A75A}"/>
                </a:ext>
              </a:extLst>
            </p:cNvPr>
            <p:cNvSpPr txBox="1"/>
            <p:nvPr/>
          </p:nvSpPr>
          <p:spPr>
            <a:xfrm>
              <a:off x="6562456" y="794278"/>
              <a:ext cx="900756" cy="3153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61109"/>
              <a:r>
                <a:rPr lang="nl-NL" sz="1266" b="1" dirty="0">
                  <a:solidFill>
                    <a:srgbClr val="000000"/>
                  </a:solidFill>
                  <a:latin typeface="Arial Unicode MS"/>
                </a:rPr>
                <a:t>Message -&gt; </a:t>
              </a:r>
              <a:r>
                <a:rPr lang="nl-NL" sz="1400" b="1" dirty="0"/>
                <a:t>Byte</a:t>
              </a:r>
            </a:p>
            <a:p>
              <a:pPr defTabSz="661109"/>
              <a:endParaRPr lang="en-US" sz="1266" dirty="0" err="1">
                <a:solidFill>
                  <a:srgbClr val="000000"/>
                </a:solidFill>
                <a:latin typeface="Arial Unicode M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292783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F91FD26-DE1E-4AD5-A8B3-9DDE2A7067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916" t="23887" r="16331" b="34332"/>
          <a:stretch/>
        </p:blipFill>
        <p:spPr>
          <a:xfrm>
            <a:off x="-27710" y="-118754"/>
            <a:ext cx="12219709" cy="6976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1182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4EDDF5-61D7-4CEB-BECB-3DBC570B63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10" t="23636" r="15942" b="33577"/>
          <a:stretch/>
        </p:blipFill>
        <p:spPr>
          <a:xfrm>
            <a:off x="0" y="0"/>
            <a:ext cx="12235219" cy="674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740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2299B4-A0D0-4E11-A7A1-910F0F91AB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10" t="23132" r="15942" b="3357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8248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380378A3-8A9C-45CE-8096-D2B6D963A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748" y="1770220"/>
            <a:ext cx="3190504" cy="331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4354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8E52C1-297A-484E-825F-D1B39D536C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838" y="1547941"/>
            <a:ext cx="5182323" cy="347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2255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F1BFD79-9708-4E8F-A895-C2B5101AD0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254" y="1845451"/>
            <a:ext cx="7641466" cy="316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1745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5B55BD1-9DFA-460A-B470-F818BA7AA2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4453" y="1876208"/>
            <a:ext cx="5707446" cy="3550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0838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59155AF-81D5-46EA-AFE9-9A75BB2D38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346" y="0"/>
            <a:ext cx="9322833" cy="454824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B68C81A-2333-4A08-911F-FBEFDA217C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802" b="12736"/>
          <a:stretch/>
        </p:blipFill>
        <p:spPr>
          <a:xfrm>
            <a:off x="308758" y="5087321"/>
            <a:ext cx="5683070" cy="177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0312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60926F-E555-41DB-A340-8E2692C614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099" y="1380839"/>
            <a:ext cx="8973802" cy="4096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3109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8927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logo kafka">
            <a:extLst>
              <a:ext uri="{FF2B5EF4-FFF2-40B4-BE49-F238E27FC236}">
                <a16:creationId xmlns:a16="http://schemas.microsoft.com/office/drawing/2014/main" id="{10A6D965-7872-4447-96F2-7E9A53CAE5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59" y="0"/>
            <a:ext cx="1648496" cy="866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6" name="Group 75">
            <a:extLst>
              <a:ext uri="{FF2B5EF4-FFF2-40B4-BE49-F238E27FC236}">
                <a16:creationId xmlns:a16="http://schemas.microsoft.com/office/drawing/2014/main" id="{B30A3AE6-DBDA-4E55-BC2C-7AE0902D72C1}"/>
              </a:ext>
            </a:extLst>
          </p:cNvPr>
          <p:cNvGrpSpPr/>
          <p:nvPr/>
        </p:nvGrpSpPr>
        <p:grpSpPr>
          <a:xfrm>
            <a:off x="1362446" y="423503"/>
            <a:ext cx="9218467" cy="5775415"/>
            <a:chOff x="1362447" y="423504"/>
            <a:chExt cx="8232638" cy="508334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BFD781C-1949-4895-819B-73EC3926F79D}"/>
                </a:ext>
              </a:extLst>
            </p:cNvPr>
            <p:cNvSpPr/>
            <p:nvPr/>
          </p:nvSpPr>
          <p:spPr>
            <a:xfrm>
              <a:off x="1362447" y="1641945"/>
              <a:ext cx="1421001" cy="80531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white"/>
                </a:solidFill>
                <a:latin typeface="Arial Unicode M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502FC02-C4F6-4297-9C91-34A7FD728496}"/>
                </a:ext>
              </a:extLst>
            </p:cNvPr>
            <p:cNvSpPr/>
            <p:nvPr/>
          </p:nvSpPr>
          <p:spPr>
            <a:xfrm>
              <a:off x="1362447" y="2778855"/>
              <a:ext cx="1421001" cy="80531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white"/>
                </a:solidFill>
                <a:latin typeface="Arial Unicode M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20C5014-5C73-468A-B5C1-65C9753FB135}"/>
                </a:ext>
              </a:extLst>
            </p:cNvPr>
            <p:cNvSpPr/>
            <p:nvPr/>
          </p:nvSpPr>
          <p:spPr>
            <a:xfrm>
              <a:off x="1362447" y="3915765"/>
              <a:ext cx="1421001" cy="80531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white"/>
                </a:solidFill>
                <a:latin typeface="Arial Unicode M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EB3B7F5-DCF5-4A3E-9521-94B4A652CC67}"/>
                </a:ext>
              </a:extLst>
            </p:cNvPr>
            <p:cNvSpPr/>
            <p:nvPr/>
          </p:nvSpPr>
          <p:spPr>
            <a:xfrm>
              <a:off x="8174084" y="1063424"/>
              <a:ext cx="1421001" cy="805311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black"/>
                </a:solidFill>
                <a:latin typeface="Arial Unicode M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DB75E4A-2351-4D29-922A-D1B652D0B171}"/>
                </a:ext>
              </a:extLst>
            </p:cNvPr>
            <p:cNvSpPr/>
            <p:nvPr/>
          </p:nvSpPr>
          <p:spPr>
            <a:xfrm>
              <a:off x="8174084" y="2114474"/>
              <a:ext cx="1421001" cy="535295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black"/>
                </a:solidFill>
                <a:latin typeface="Arial Unicode M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C4406FA-3282-45EB-B17D-BED6426936A4}"/>
                </a:ext>
              </a:extLst>
            </p:cNvPr>
            <p:cNvSpPr/>
            <p:nvPr/>
          </p:nvSpPr>
          <p:spPr>
            <a:xfrm>
              <a:off x="8174084" y="3408894"/>
              <a:ext cx="1421001" cy="106999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black"/>
                </a:solidFill>
                <a:latin typeface="Arial Unicode M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1970839-9430-422C-A1F7-307477D5F4F3}"/>
                </a:ext>
              </a:extLst>
            </p:cNvPr>
            <p:cNvSpPr/>
            <p:nvPr/>
          </p:nvSpPr>
          <p:spPr>
            <a:xfrm>
              <a:off x="8174084" y="4701537"/>
              <a:ext cx="1421001" cy="805311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black"/>
                </a:solidFill>
                <a:latin typeface="Arial Unicode M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9A26B3B-59A6-4EB2-A39A-43DCACCD776D}"/>
                </a:ext>
              </a:extLst>
            </p:cNvPr>
            <p:cNvSpPr/>
            <p:nvPr/>
          </p:nvSpPr>
          <p:spPr>
            <a:xfrm>
              <a:off x="8174084" y="2895508"/>
              <a:ext cx="1421001" cy="267648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black"/>
                </a:solidFill>
                <a:latin typeface="Arial Unicode M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E8913BE-81FF-4C07-AC6D-EC89C4C0E97B}"/>
                </a:ext>
              </a:extLst>
            </p:cNvPr>
            <p:cNvSpPr/>
            <p:nvPr/>
          </p:nvSpPr>
          <p:spPr>
            <a:xfrm>
              <a:off x="4470313" y="1968215"/>
              <a:ext cx="2255266" cy="2974915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black"/>
                </a:solidFill>
                <a:latin typeface="Arial Unicode M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9741A7E-C0DB-4ACD-925F-40817DE99A3D}"/>
                </a:ext>
              </a:extLst>
            </p:cNvPr>
            <p:cNvSpPr/>
            <p:nvPr/>
          </p:nvSpPr>
          <p:spPr>
            <a:xfrm>
              <a:off x="4928701" y="2277756"/>
              <a:ext cx="1365995" cy="751574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white"/>
                </a:solidFill>
                <a:latin typeface="Arial Unicode MS"/>
              </a:endParaRPr>
            </a:p>
          </p:txBody>
        </p:sp>
        <p:cxnSp>
          <p:nvCxnSpPr>
            <p:cNvPr id="17" name="Elbow Connector 21">
              <a:extLst>
                <a:ext uri="{FF2B5EF4-FFF2-40B4-BE49-F238E27FC236}">
                  <a16:creationId xmlns:a16="http://schemas.microsoft.com/office/drawing/2014/main" id="{CBA85C13-0725-4CE2-AA22-663E770117D1}"/>
                </a:ext>
              </a:extLst>
            </p:cNvPr>
            <p:cNvCxnSpPr/>
            <p:nvPr/>
          </p:nvCxnSpPr>
          <p:spPr>
            <a:xfrm>
              <a:off x="2783448" y="1930909"/>
              <a:ext cx="2145253" cy="693692"/>
            </a:xfrm>
            <a:prstGeom prst="bentConnector3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Elbow Connector 23">
              <a:extLst>
                <a:ext uri="{FF2B5EF4-FFF2-40B4-BE49-F238E27FC236}">
                  <a16:creationId xmlns:a16="http://schemas.microsoft.com/office/drawing/2014/main" id="{7C170ABD-D0CC-4B49-A692-3105394C6A16}"/>
                </a:ext>
              </a:extLst>
            </p:cNvPr>
            <p:cNvCxnSpPr/>
            <p:nvPr/>
          </p:nvCxnSpPr>
          <p:spPr>
            <a:xfrm flipV="1">
              <a:off x="2783448" y="2861459"/>
              <a:ext cx="2145253" cy="167871"/>
            </a:xfrm>
            <a:prstGeom prst="bentConnector3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lbow Connector 25">
              <a:extLst>
                <a:ext uri="{FF2B5EF4-FFF2-40B4-BE49-F238E27FC236}">
                  <a16:creationId xmlns:a16="http://schemas.microsoft.com/office/drawing/2014/main" id="{97155878-AD98-4DFD-84A1-A51F3D11F1E5}"/>
                </a:ext>
              </a:extLst>
            </p:cNvPr>
            <p:cNvCxnSpPr/>
            <p:nvPr/>
          </p:nvCxnSpPr>
          <p:spPr>
            <a:xfrm flipV="1">
              <a:off x="2783448" y="3584166"/>
              <a:ext cx="2145253" cy="570230"/>
            </a:xfrm>
            <a:prstGeom prst="bentConnector3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Elbow Connector 28">
              <a:extLst>
                <a:ext uri="{FF2B5EF4-FFF2-40B4-BE49-F238E27FC236}">
                  <a16:creationId xmlns:a16="http://schemas.microsoft.com/office/drawing/2014/main" id="{20F06B17-60F8-4D7A-9796-F322B2C1CB67}"/>
                </a:ext>
              </a:extLst>
            </p:cNvPr>
            <p:cNvCxnSpPr>
              <a:stCxn id="8" idx="3"/>
            </p:cNvCxnSpPr>
            <p:nvPr/>
          </p:nvCxnSpPr>
          <p:spPr>
            <a:xfrm>
              <a:off x="2783448" y="3181511"/>
              <a:ext cx="2145253" cy="227381"/>
            </a:xfrm>
            <a:prstGeom prst="bentConnector3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Elbow Connector 32">
              <a:extLst>
                <a:ext uri="{FF2B5EF4-FFF2-40B4-BE49-F238E27FC236}">
                  <a16:creationId xmlns:a16="http://schemas.microsoft.com/office/drawing/2014/main" id="{8FFBFDC6-983E-4D06-80BD-5ABBAB4D9D5A}"/>
                </a:ext>
              </a:extLst>
            </p:cNvPr>
            <p:cNvCxnSpPr>
              <a:stCxn id="9" idx="3"/>
            </p:cNvCxnSpPr>
            <p:nvPr/>
          </p:nvCxnSpPr>
          <p:spPr>
            <a:xfrm>
              <a:off x="2783448" y="4318421"/>
              <a:ext cx="2145253" cy="1775"/>
            </a:xfrm>
            <a:prstGeom prst="bentConnector3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Elbow Connector 35">
              <a:extLst>
                <a:ext uri="{FF2B5EF4-FFF2-40B4-BE49-F238E27FC236}">
                  <a16:creationId xmlns:a16="http://schemas.microsoft.com/office/drawing/2014/main" id="{D8D496B9-2F07-4820-9066-6D2CFF864D52}"/>
                </a:ext>
              </a:extLst>
            </p:cNvPr>
            <p:cNvCxnSpPr>
              <a:endCxn id="10" idx="1"/>
            </p:cNvCxnSpPr>
            <p:nvPr/>
          </p:nvCxnSpPr>
          <p:spPr>
            <a:xfrm flipV="1">
              <a:off x="6299280" y="1466080"/>
              <a:ext cx="1874805" cy="1158524"/>
            </a:xfrm>
            <a:prstGeom prst="bentConnector3">
              <a:avLst/>
            </a:prstGeom>
            <a:ln w="19050"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Elbow Connector 37">
              <a:extLst>
                <a:ext uri="{FF2B5EF4-FFF2-40B4-BE49-F238E27FC236}">
                  <a16:creationId xmlns:a16="http://schemas.microsoft.com/office/drawing/2014/main" id="{0EF8ADFF-8BDA-4777-BFED-EBB783E347AC}"/>
                </a:ext>
              </a:extLst>
            </p:cNvPr>
            <p:cNvCxnSpPr>
              <a:endCxn id="14" idx="1"/>
            </p:cNvCxnSpPr>
            <p:nvPr/>
          </p:nvCxnSpPr>
          <p:spPr>
            <a:xfrm flipV="1">
              <a:off x="6303864" y="3029331"/>
              <a:ext cx="1870220" cy="379562"/>
            </a:xfrm>
            <a:prstGeom prst="bentConnector3">
              <a:avLst>
                <a:gd name="adj1" fmla="val 73529"/>
              </a:avLst>
            </a:prstGeom>
            <a:ln w="19050"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" name="Elbow Connector 40">
              <a:extLst>
                <a:ext uri="{FF2B5EF4-FFF2-40B4-BE49-F238E27FC236}">
                  <a16:creationId xmlns:a16="http://schemas.microsoft.com/office/drawing/2014/main" id="{FB87E632-BEC0-4116-B50F-58CA31608A55}"/>
                </a:ext>
              </a:extLst>
            </p:cNvPr>
            <p:cNvCxnSpPr>
              <a:endCxn id="11" idx="1"/>
            </p:cNvCxnSpPr>
            <p:nvPr/>
          </p:nvCxnSpPr>
          <p:spPr>
            <a:xfrm flipV="1">
              <a:off x="6294695" y="2382121"/>
              <a:ext cx="1879389" cy="396734"/>
            </a:xfrm>
            <a:prstGeom prst="bentConnector3">
              <a:avLst>
                <a:gd name="adj1" fmla="val 73902"/>
              </a:avLst>
            </a:prstGeom>
            <a:ln w="19050"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" name="Elbow Connector 43">
              <a:extLst>
                <a:ext uri="{FF2B5EF4-FFF2-40B4-BE49-F238E27FC236}">
                  <a16:creationId xmlns:a16="http://schemas.microsoft.com/office/drawing/2014/main" id="{65AA3982-7726-4E76-BE9E-5AAB99DC37DD}"/>
                </a:ext>
              </a:extLst>
            </p:cNvPr>
            <p:cNvCxnSpPr>
              <a:stCxn id="51" idx="3"/>
              <a:endCxn id="12" idx="1"/>
            </p:cNvCxnSpPr>
            <p:nvPr/>
          </p:nvCxnSpPr>
          <p:spPr>
            <a:xfrm>
              <a:off x="6294695" y="3538868"/>
              <a:ext cx="1879389" cy="405025"/>
            </a:xfrm>
            <a:prstGeom prst="bentConnector3">
              <a:avLst>
                <a:gd name="adj1" fmla="val 73415"/>
              </a:avLst>
            </a:prstGeom>
            <a:ln w="19050"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Elbow Connector 45">
              <a:extLst>
                <a:ext uri="{FF2B5EF4-FFF2-40B4-BE49-F238E27FC236}">
                  <a16:creationId xmlns:a16="http://schemas.microsoft.com/office/drawing/2014/main" id="{03ED8B42-C8F2-4A19-AFF0-29B684B5D2D3}"/>
                </a:ext>
              </a:extLst>
            </p:cNvPr>
            <p:cNvCxnSpPr>
              <a:endCxn id="13" idx="1"/>
            </p:cNvCxnSpPr>
            <p:nvPr/>
          </p:nvCxnSpPr>
          <p:spPr>
            <a:xfrm>
              <a:off x="6303864" y="3711477"/>
              <a:ext cx="1870220" cy="1392715"/>
            </a:xfrm>
            <a:prstGeom prst="bentConnector3">
              <a:avLst/>
            </a:prstGeom>
            <a:ln w="19050"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AB65E6C-51F4-4D02-ABCE-DDB098806608}"/>
                </a:ext>
              </a:extLst>
            </p:cNvPr>
            <p:cNvSpPr txBox="1"/>
            <p:nvPr/>
          </p:nvSpPr>
          <p:spPr>
            <a:xfrm>
              <a:off x="1499458" y="1203280"/>
              <a:ext cx="925253" cy="2871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61109"/>
              <a:r>
                <a:rPr lang="nl-NL" sz="1266" dirty="0">
                  <a:latin typeface="Arial Unicode MS"/>
                </a:rPr>
                <a:t>Producers</a:t>
              </a:r>
              <a:endParaRPr lang="en-US" sz="1266" dirty="0" err="1">
                <a:latin typeface="Arial Unicode MS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BA4595D-7667-42A5-BB5F-7AD5B0A13F6B}"/>
                </a:ext>
              </a:extLst>
            </p:cNvPr>
            <p:cNvSpPr txBox="1"/>
            <p:nvPr/>
          </p:nvSpPr>
          <p:spPr>
            <a:xfrm>
              <a:off x="8377874" y="717969"/>
              <a:ext cx="1013419" cy="2871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61109"/>
              <a:r>
                <a:rPr lang="nl-NL" sz="1266" dirty="0" err="1">
                  <a:latin typeface="Arial Unicode MS"/>
                </a:rPr>
                <a:t>Consumers</a:t>
              </a:r>
              <a:endParaRPr lang="en-US" sz="1266" dirty="0" err="1">
                <a:latin typeface="Arial Unicode MS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673C6A8-2C30-4DED-9E72-A6BBBD887A49}"/>
                </a:ext>
              </a:extLst>
            </p:cNvPr>
            <p:cNvSpPr txBox="1"/>
            <p:nvPr/>
          </p:nvSpPr>
          <p:spPr>
            <a:xfrm>
              <a:off x="5286865" y="2226941"/>
              <a:ext cx="772336" cy="4061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61109"/>
              <a:r>
                <a:rPr lang="nl-NL" sz="1266" dirty="0">
                  <a:solidFill>
                    <a:prstClr val="white"/>
                  </a:solidFill>
                  <a:latin typeface="Arial Unicode MS"/>
                </a:rPr>
                <a:t>Topic</a:t>
              </a:r>
              <a:endParaRPr lang="en-US" sz="1266" dirty="0" err="1">
                <a:solidFill>
                  <a:prstClr val="white"/>
                </a:solidFill>
                <a:latin typeface="Arial Unicode MS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169AB11-F8A0-412A-8FD7-0E7756217E70}"/>
                </a:ext>
              </a:extLst>
            </p:cNvPr>
            <p:cNvSpPr txBox="1"/>
            <p:nvPr/>
          </p:nvSpPr>
          <p:spPr>
            <a:xfrm>
              <a:off x="4479481" y="1969618"/>
              <a:ext cx="908914" cy="4061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61109"/>
              <a:r>
                <a:rPr lang="nl-NL" sz="1266" dirty="0">
                  <a:solidFill>
                    <a:prstClr val="white"/>
                  </a:solidFill>
                  <a:latin typeface="Arial Unicode MS"/>
                </a:rPr>
                <a:t>Broker</a:t>
              </a:r>
              <a:endParaRPr lang="en-US" sz="1266" dirty="0" err="1">
                <a:solidFill>
                  <a:prstClr val="white"/>
                </a:solidFill>
                <a:latin typeface="Arial Unicode MS"/>
              </a:endParaRPr>
            </a:p>
          </p:txBody>
        </p:sp>
        <p:pic>
          <p:nvPicPr>
            <p:cNvPr id="31" name="Picture 2" descr="Image result for logo kafka">
              <a:extLst>
                <a:ext uri="{FF2B5EF4-FFF2-40B4-BE49-F238E27FC236}">
                  <a16:creationId xmlns:a16="http://schemas.microsoft.com/office/drawing/2014/main" id="{359C056D-306F-44EC-940E-632DBE8B1C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236" y="988961"/>
              <a:ext cx="1895422" cy="10296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F62098C-1799-46B3-990A-116943FCBF9D}"/>
                </a:ext>
              </a:extLst>
            </p:cNvPr>
            <p:cNvSpPr/>
            <p:nvPr/>
          </p:nvSpPr>
          <p:spPr>
            <a:xfrm>
              <a:off x="4928701" y="3247830"/>
              <a:ext cx="1365995" cy="582075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white"/>
                </a:solidFill>
                <a:latin typeface="Arial Unicode MS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438BAA4-6DAE-4534-9396-D319F65490A2}"/>
                </a:ext>
              </a:extLst>
            </p:cNvPr>
            <p:cNvSpPr/>
            <p:nvPr/>
          </p:nvSpPr>
          <p:spPr>
            <a:xfrm>
              <a:off x="4933285" y="4027384"/>
              <a:ext cx="1365995" cy="582075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white"/>
                </a:solidFill>
                <a:latin typeface="Arial Unicode MS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C5EC7F11-1CD7-469C-A758-885C46FE2AF9}"/>
                </a:ext>
              </a:extLst>
            </p:cNvPr>
            <p:cNvSpPr/>
            <p:nvPr/>
          </p:nvSpPr>
          <p:spPr>
            <a:xfrm>
              <a:off x="6009873" y="2571346"/>
              <a:ext cx="220648" cy="37404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black"/>
                </a:solidFill>
                <a:latin typeface="Arial Unicode MS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60BF7FC-2EF4-448A-B098-AE491393DC99}"/>
                </a:ext>
              </a:extLst>
            </p:cNvPr>
            <p:cNvSpPr/>
            <p:nvPr/>
          </p:nvSpPr>
          <p:spPr>
            <a:xfrm>
              <a:off x="5752554" y="2571346"/>
              <a:ext cx="220648" cy="37404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black"/>
                </a:solidFill>
                <a:latin typeface="Arial Unicode MS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1B44E2B-807C-419E-99D0-6263B96C11FA}"/>
                </a:ext>
              </a:extLst>
            </p:cNvPr>
            <p:cNvSpPr/>
            <p:nvPr/>
          </p:nvSpPr>
          <p:spPr>
            <a:xfrm>
              <a:off x="5495235" y="2571346"/>
              <a:ext cx="220648" cy="37404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black"/>
                </a:solidFill>
                <a:latin typeface="Arial Unicode MS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112138BC-1558-4AF4-AC50-F93E39E8E0D8}"/>
                </a:ext>
              </a:extLst>
            </p:cNvPr>
            <p:cNvSpPr/>
            <p:nvPr/>
          </p:nvSpPr>
          <p:spPr>
            <a:xfrm>
              <a:off x="5237915" y="2571346"/>
              <a:ext cx="220648" cy="37404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black"/>
                </a:solidFill>
                <a:latin typeface="Arial Unicode MS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6BE23D62-3408-452F-8747-5E936AF3F8AF}"/>
                </a:ext>
              </a:extLst>
            </p:cNvPr>
            <p:cNvSpPr/>
            <p:nvPr/>
          </p:nvSpPr>
          <p:spPr>
            <a:xfrm>
              <a:off x="4980596" y="2571346"/>
              <a:ext cx="220648" cy="37404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black"/>
                </a:solidFill>
                <a:latin typeface="Arial Unicode MS"/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BFCDB6B6-9F98-4EE3-8B55-828C86CBCCB6}"/>
                </a:ext>
              </a:extLst>
            </p:cNvPr>
            <p:cNvSpPr/>
            <p:nvPr/>
          </p:nvSpPr>
          <p:spPr>
            <a:xfrm>
              <a:off x="6356135" y="423504"/>
              <a:ext cx="640448" cy="779776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61109"/>
              <a:endParaRPr lang="en-US" sz="1266">
                <a:solidFill>
                  <a:prstClr val="black"/>
                </a:solidFill>
                <a:latin typeface="Arial Unicode MS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5495E8FA-E4C8-483F-8B54-9A2E89C273B7}"/>
                </a:ext>
              </a:extLst>
            </p:cNvPr>
            <p:cNvSpPr txBox="1"/>
            <p:nvPr/>
          </p:nvSpPr>
          <p:spPr>
            <a:xfrm>
              <a:off x="6383949" y="453067"/>
              <a:ext cx="777252" cy="8196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61109"/>
              <a:r>
                <a:rPr lang="nl-NL" sz="1055" dirty="0" err="1">
                  <a:solidFill>
                    <a:schemeClr val="tx1"/>
                  </a:solidFill>
                  <a:latin typeface="Arial Unicode MS"/>
                </a:rPr>
                <a:t>Key</a:t>
              </a:r>
              <a:endParaRPr lang="nl-NL" sz="1055" dirty="0">
                <a:solidFill>
                  <a:schemeClr val="tx1"/>
                </a:solidFill>
                <a:latin typeface="Arial Unicode MS"/>
              </a:endParaRPr>
            </a:p>
            <a:p>
              <a:pPr defTabSz="661109"/>
              <a:r>
                <a:rPr lang="nl-NL" sz="1055" dirty="0">
                  <a:solidFill>
                    <a:schemeClr val="tx1"/>
                  </a:solidFill>
                  <a:latin typeface="Arial Unicode MS"/>
                </a:rPr>
                <a:t>Value </a:t>
              </a:r>
            </a:p>
            <a:p>
              <a:pPr defTabSz="661109"/>
              <a:r>
                <a:rPr lang="nl-NL" sz="1055" dirty="0">
                  <a:solidFill>
                    <a:schemeClr val="tx1"/>
                  </a:solidFill>
                  <a:latin typeface="Arial Unicode MS"/>
                </a:rPr>
                <a:t>Time</a:t>
              </a:r>
              <a:endParaRPr lang="en-US" sz="1055" dirty="0" err="1">
                <a:solidFill>
                  <a:schemeClr val="tx1"/>
                </a:solidFill>
                <a:latin typeface="Arial Unicode MS"/>
              </a:endParaRPr>
            </a:p>
          </p:txBody>
        </p: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6500D1CC-5279-4E16-A41C-D1039AE5C1BE}"/>
                </a:ext>
              </a:extLst>
            </p:cNvPr>
            <p:cNvCxnSpPr/>
            <p:nvPr/>
          </p:nvCxnSpPr>
          <p:spPr>
            <a:xfrm flipV="1">
              <a:off x="6009873" y="1210755"/>
              <a:ext cx="346262" cy="1360591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14DFE7E-2363-4890-9E07-E690D5DAC7BC}"/>
                </a:ext>
              </a:extLst>
            </p:cNvPr>
            <p:cNvCxnSpPr/>
            <p:nvPr/>
          </p:nvCxnSpPr>
          <p:spPr>
            <a:xfrm flipV="1">
              <a:off x="6230521" y="1203280"/>
              <a:ext cx="766062" cy="136806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047949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93033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9413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96092F2-930A-426B-903E-A32D6253F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2360"/>
            <a:ext cx="12192000" cy="5593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034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F53ADE-B4D2-437C-9B40-AD139BC99A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" t="9038" r="65519" b="44148"/>
          <a:stretch/>
        </p:blipFill>
        <p:spPr>
          <a:xfrm>
            <a:off x="11875" y="0"/>
            <a:ext cx="118753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16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FAB85E4-3E7A-47F3-86B2-7E6E0D0C59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" t="9542" r="65908" b="4515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825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C3FE4C-261E-4B94-8BB1-2516D7BD66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" t="9038" r="65778" b="42638"/>
          <a:stretch/>
        </p:blipFill>
        <p:spPr>
          <a:xfrm>
            <a:off x="-142504" y="0"/>
            <a:ext cx="12334504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426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FC48B4-3870-4719-8A54-8D9F964220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" t="9038" r="65519" b="42135"/>
          <a:stretch/>
        </p:blipFill>
        <p:spPr>
          <a:xfrm>
            <a:off x="0" y="0"/>
            <a:ext cx="122312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795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5328A9-9DB4-41AE-9A3A-87CC33DD79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13" t="22919" r="16234" b="32737"/>
          <a:stretch/>
        </p:blipFill>
        <p:spPr>
          <a:xfrm>
            <a:off x="0" y="0"/>
            <a:ext cx="121795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439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30</Words>
  <Application>Microsoft Office PowerPoint</Application>
  <PresentationFormat>Widescreen</PresentationFormat>
  <Paragraphs>23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 Unicode MS</vt:lpstr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Toshi X</dc:creator>
  <cp:lastModifiedBy>Toshi X</cp:lastModifiedBy>
  <cp:revision>11</cp:revision>
  <dcterms:created xsi:type="dcterms:W3CDTF">2020-05-09T07:32:44Z</dcterms:created>
  <dcterms:modified xsi:type="dcterms:W3CDTF">2020-05-12T11:26:05Z</dcterms:modified>
</cp:coreProperties>
</file>

<file path=docProps/thumbnail.jpeg>
</file>